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C158-1AEC-4E67-A6E2-B49E9F93C7E9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3609-0096-4262-BA10-F18FE342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8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C158-1AEC-4E67-A6E2-B49E9F93C7E9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3609-0096-4262-BA10-F18FE342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0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C158-1AEC-4E67-A6E2-B49E9F93C7E9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3609-0096-4262-BA10-F18FE342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1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C158-1AEC-4E67-A6E2-B49E9F93C7E9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3609-0096-4262-BA10-F18FE342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1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C158-1AEC-4E67-A6E2-B49E9F93C7E9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3609-0096-4262-BA10-F18FE342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9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C158-1AEC-4E67-A6E2-B49E9F93C7E9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3609-0096-4262-BA10-F18FE342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C158-1AEC-4E67-A6E2-B49E9F93C7E9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3609-0096-4262-BA10-F18FE342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1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C158-1AEC-4E67-A6E2-B49E9F93C7E9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3609-0096-4262-BA10-F18FE342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1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C158-1AEC-4E67-A6E2-B49E9F93C7E9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3609-0096-4262-BA10-F18FE342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C158-1AEC-4E67-A6E2-B49E9F93C7E9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3609-0096-4262-BA10-F18FE342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C158-1AEC-4E67-A6E2-B49E9F93C7E9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3609-0096-4262-BA10-F18FE342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2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C158-1AEC-4E67-A6E2-B49E9F93C7E9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3609-0096-4262-BA10-F18FE342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91201"/>
          </a:xfrm>
        </p:spPr>
        <p:txBody>
          <a:bodyPr>
            <a:normAutofit/>
          </a:bodyPr>
          <a:lstStyle/>
          <a:p>
            <a:r>
              <a:rPr lang="hr-HR" dirty="0"/>
              <a:t>FUTURE PERFECT </a:t>
            </a:r>
            <a:br>
              <a:rPr lang="hr-HR" dirty="0"/>
            </a:br>
            <a:r>
              <a:rPr lang="hr-HR" dirty="0"/>
              <a:t>&amp; </a:t>
            </a:r>
            <a:br>
              <a:rPr lang="hr-HR" dirty="0"/>
            </a:br>
            <a:r>
              <a:rPr lang="hr-HR" dirty="0"/>
              <a:t>FUTURE CONTINUOUS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5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PERFECT = WILL + HAVE + </a:t>
            </a:r>
            <a:r>
              <a:rPr lang="hr-HR" dirty="0"/>
              <a:t>(been) + </a:t>
            </a:r>
            <a:r>
              <a:rPr lang="en-GB" dirty="0"/>
              <a:t>P</a:t>
            </a:r>
            <a:r>
              <a:rPr lang="hr-HR" dirty="0"/>
              <a:t>AST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690688"/>
            <a:ext cx="10855036" cy="502183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an action that </a:t>
            </a:r>
            <a:r>
              <a:rPr lang="en-GB" b="1" dirty="0"/>
              <a:t>will be </a:t>
            </a:r>
            <a:r>
              <a:rPr lang="hr-HR" b="1" dirty="0"/>
              <a:t>FINISHED/COMPLETED</a:t>
            </a:r>
            <a:r>
              <a:rPr lang="en-GB" b="1" dirty="0"/>
              <a:t> BEFORE or BY </a:t>
            </a:r>
            <a:r>
              <a:rPr lang="en-GB" dirty="0"/>
              <a:t>a definite time in the future</a:t>
            </a:r>
            <a:endParaRPr lang="hr-HR" dirty="0"/>
          </a:p>
          <a:p>
            <a:r>
              <a:rPr lang="en-GB" b="1" dirty="0">
                <a:solidFill>
                  <a:srgbClr val="7030A0"/>
                </a:solidFill>
              </a:rPr>
              <a:t>(USUAL) TIME EXPRESSIONS: </a:t>
            </a:r>
            <a:r>
              <a:rPr lang="en-GB" b="1" dirty="0">
                <a:solidFill>
                  <a:srgbClr val="00B0F0"/>
                </a:solidFill>
              </a:rPr>
              <a:t>BY, BY THE TIME, BEFORE, BY THEN</a:t>
            </a:r>
            <a:endParaRPr lang="hr-HR" dirty="0">
              <a:solidFill>
                <a:srgbClr val="00B0F0"/>
              </a:solidFill>
            </a:endParaRPr>
          </a:p>
          <a:p>
            <a:r>
              <a:rPr lang="hr-HR" dirty="0"/>
              <a:t>My mum </a:t>
            </a:r>
            <a:r>
              <a:rPr lang="hr-HR" b="1" u="sng" dirty="0"/>
              <a:t>will have cooked </a:t>
            </a:r>
            <a:r>
              <a:rPr lang="hr-HR" dirty="0"/>
              <a:t>lunch  </a:t>
            </a:r>
            <a:r>
              <a:rPr lang="hr-HR" i="1" dirty="0"/>
              <a:t>before/by the time </a:t>
            </a:r>
            <a:r>
              <a:rPr lang="hr-HR" dirty="0"/>
              <a:t>I arrive home from school.</a:t>
            </a:r>
          </a:p>
          <a:p>
            <a:r>
              <a:rPr lang="hr-HR" b="1" dirty="0">
                <a:solidFill>
                  <a:srgbClr val="00B0F0"/>
                </a:solidFill>
              </a:rPr>
              <a:t>What </a:t>
            </a:r>
            <a:r>
              <a:rPr lang="hr-HR" b="1" u="sng" dirty="0">
                <a:solidFill>
                  <a:srgbClr val="00B0F0"/>
                </a:solidFill>
              </a:rPr>
              <a:t>will have happed </a:t>
            </a:r>
            <a:r>
              <a:rPr lang="hr-HR" b="1" dirty="0">
                <a:solidFill>
                  <a:srgbClr val="00B0F0"/>
                </a:solidFill>
              </a:rPr>
              <a:t>by 2100? </a:t>
            </a:r>
          </a:p>
          <a:p>
            <a:r>
              <a:rPr lang="hr-HR" b="1" dirty="0"/>
              <a:t>By </a:t>
            </a:r>
            <a:r>
              <a:rPr lang="hr-HR" dirty="0"/>
              <a:t>2100, a cure for cancer ...........</a:t>
            </a:r>
          </a:p>
          <a:p>
            <a:r>
              <a:rPr lang="hr-HR" u="sng" dirty="0"/>
              <a:t>.</a:t>
            </a:r>
            <a:r>
              <a:rPr lang="hr-HR" dirty="0"/>
              <a:t>.............................................</a:t>
            </a:r>
            <a:r>
              <a:rPr lang="hr-HR" b="1" u="sng" dirty="0"/>
              <a:t>will have been discovered</a:t>
            </a:r>
            <a:r>
              <a:rPr lang="hr-HR" dirty="0"/>
              <a:t>.</a:t>
            </a:r>
          </a:p>
          <a:p>
            <a:r>
              <a:rPr lang="hr-HR" b="1" dirty="0"/>
              <a:t>By </a:t>
            </a:r>
            <a:r>
              <a:rPr lang="hr-HR" dirty="0"/>
              <a:t>2025, </a:t>
            </a:r>
          </a:p>
          <a:p>
            <a:r>
              <a:rPr lang="hr-HR" dirty="0"/>
              <a:t>...............................I </a:t>
            </a:r>
            <a:r>
              <a:rPr lang="hr-HR" b="1" u="sng" dirty="0"/>
              <a:t>will have graduated </a:t>
            </a:r>
            <a:r>
              <a:rPr lang="hr-HR" dirty="0"/>
              <a:t>from college.</a:t>
            </a:r>
          </a:p>
          <a:p>
            <a:r>
              <a:rPr lang="hr-HR" dirty="0"/>
              <a:t>In five years, I think...............</a:t>
            </a:r>
          </a:p>
          <a:p>
            <a:r>
              <a:rPr lang="hr-HR" dirty="0"/>
              <a:t>.........................................I </a:t>
            </a:r>
            <a:r>
              <a:rPr lang="en-GB" b="1" u="sng" dirty="0"/>
              <a:t>will have moved </a:t>
            </a:r>
            <a:r>
              <a:rPr lang="en-GB" b="1" dirty="0"/>
              <a:t>to New Zealand.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7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2673" y="166255"/>
            <a:ext cx="11118272" cy="669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1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6127" y="311727"/>
            <a:ext cx="9725891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94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CONTINUOUS = WILL BE + ING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4"/>
          </a:xfrm>
        </p:spPr>
        <p:txBody>
          <a:bodyPr/>
          <a:lstStyle/>
          <a:p>
            <a:r>
              <a:rPr lang="en-GB" dirty="0"/>
              <a:t>an action that </a:t>
            </a:r>
            <a:r>
              <a:rPr lang="en-GB" b="1" dirty="0"/>
              <a:t>will </a:t>
            </a:r>
            <a:r>
              <a:rPr lang="hr-HR" b="1" dirty="0"/>
              <a:t>be in progress </a:t>
            </a:r>
            <a:r>
              <a:rPr lang="hr-HR" b="1" u="sng" dirty="0"/>
              <a:t>at</a:t>
            </a:r>
            <a:r>
              <a:rPr lang="hr-HR" b="1" dirty="0"/>
              <a:t> a definite time in the future</a:t>
            </a:r>
            <a:r>
              <a:rPr lang="en-GB" dirty="0"/>
              <a:t>:</a:t>
            </a:r>
          </a:p>
          <a:p>
            <a:r>
              <a:rPr lang="en-GB" b="1" dirty="0">
                <a:solidFill>
                  <a:srgbClr val="7030A0"/>
                </a:solidFill>
              </a:rPr>
              <a:t>(USUAL) TIME EXPRESSIONS: </a:t>
            </a:r>
            <a:r>
              <a:rPr lang="en-GB" b="1" dirty="0">
                <a:solidFill>
                  <a:srgbClr val="00B0F0"/>
                </a:solidFill>
              </a:rPr>
              <a:t>THIS TIME TOMORROW, AT 6 PM, IN THE MORNING...(WHAT WILL YOU BE DOING?)</a:t>
            </a:r>
          </a:p>
          <a:p>
            <a:r>
              <a:rPr lang="en-GB" b="1" dirty="0"/>
              <a:t>This time tomorrow </a:t>
            </a:r>
            <a:r>
              <a:rPr lang="en-GB" dirty="0"/>
              <a:t>I </a:t>
            </a:r>
            <a:r>
              <a:rPr lang="en-GB" b="1" u="sng" dirty="0"/>
              <a:t>will be lying </a:t>
            </a:r>
            <a:r>
              <a:rPr lang="en-GB" dirty="0"/>
              <a:t>on the beach.</a:t>
            </a:r>
          </a:p>
          <a:p>
            <a:r>
              <a:rPr lang="hr-HR" dirty="0"/>
              <a:t>We </a:t>
            </a:r>
            <a:r>
              <a:rPr lang="hr-HR" b="1" u="sng" dirty="0"/>
              <a:t>will be discussing </a:t>
            </a:r>
            <a:r>
              <a:rPr lang="hr-HR" dirty="0"/>
              <a:t>your exam results </a:t>
            </a:r>
            <a:r>
              <a:rPr lang="hr-HR" b="1" dirty="0"/>
              <a:t>this time next week</a:t>
            </a:r>
            <a:r>
              <a:rPr lang="hr-HR" dirty="0"/>
              <a:t>.</a:t>
            </a:r>
            <a:endParaRPr lang="en-GB" dirty="0"/>
          </a:p>
          <a:p>
            <a:r>
              <a:rPr lang="en-GB" b="1" dirty="0"/>
              <a:t>Now</a:t>
            </a:r>
            <a:r>
              <a:rPr lang="en-GB" dirty="0"/>
              <a:t> you </a:t>
            </a:r>
            <a:r>
              <a:rPr lang="en-GB" u="sng" dirty="0"/>
              <a:t>are sitting </a:t>
            </a:r>
            <a:r>
              <a:rPr lang="en-GB" dirty="0"/>
              <a:t>in your classroom. </a:t>
            </a:r>
            <a:r>
              <a:rPr lang="en-GB" b="1" dirty="0"/>
              <a:t>This time on Sunday </a:t>
            </a:r>
            <a:r>
              <a:rPr lang="en-GB" dirty="0"/>
              <a:t>you </a:t>
            </a:r>
            <a:r>
              <a:rPr lang="en-GB" b="1" u="sng" dirty="0"/>
              <a:t>will be sleeping</a:t>
            </a:r>
            <a:r>
              <a:rPr lang="en-GB" dirty="0"/>
              <a:t> in your beds and you </a:t>
            </a:r>
            <a:r>
              <a:rPr lang="en-GB" b="1" u="sng" dirty="0"/>
              <a:t>will be dreaming </a:t>
            </a:r>
            <a:r>
              <a:rPr lang="en-GB" dirty="0"/>
              <a:t>about your future. You </a:t>
            </a:r>
            <a:r>
              <a:rPr lang="en-GB" b="1" u="sng" dirty="0"/>
              <a:t>won’t be thinking</a:t>
            </a:r>
            <a:r>
              <a:rPr lang="en-GB" dirty="0"/>
              <a:t> about English future tenses.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8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8018" y="498763"/>
            <a:ext cx="8447809" cy="608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4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226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FUTURE PERFECT  &amp;  FUTURE CONTINUOUS</vt:lpstr>
      <vt:lpstr>FUTURE PERFECT = WILL + HAVE + (been) + PAST PARTICIPLE</vt:lpstr>
      <vt:lpstr>PowerPoint Presentation</vt:lpstr>
      <vt:lpstr>PowerPoint Presentation</vt:lpstr>
      <vt:lpstr>FUTURE CONTINUOUS = WILL BE + ING FORM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PERFECT  &amp;  FUTURE CONTINUOUS</dc:title>
  <dc:creator>Dunja Opatić</dc:creator>
  <cp:lastModifiedBy>DOP</cp:lastModifiedBy>
  <cp:revision>6</cp:revision>
  <dcterms:created xsi:type="dcterms:W3CDTF">2018-04-18T20:01:51Z</dcterms:created>
  <dcterms:modified xsi:type="dcterms:W3CDTF">2020-03-26T19:16:35Z</dcterms:modified>
</cp:coreProperties>
</file>